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60" r:id="rId3"/>
    <p:sldId id="261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5BD"/>
    <a:srgbClr val="473B96"/>
    <a:srgbClr val="FF9000"/>
    <a:srgbClr val="00263E"/>
    <a:srgbClr val="1FB258"/>
    <a:srgbClr val="F7C0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84"/>
    <p:restoredTop sz="96327"/>
  </p:normalViewPr>
  <p:slideViewPr>
    <p:cSldViewPr snapToGrid="0" snapToObjects="1">
      <p:cViewPr varScale="1">
        <p:scale>
          <a:sx n="114" d="100"/>
          <a:sy n="114" d="100"/>
        </p:scale>
        <p:origin x="200" y="1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notesMaster" Target="notesMasters/notesMaster1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BCBAD9-7E13-284F-8249-108BDC406214}" type="datetimeFigureOut">
              <a:rPr lang="en-US" smtClean="0"/>
              <a:t>4/8/22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092D9D-ED34-7941-AF37-929D101B7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069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152239-ADC8-024E-8EA2-6B21BDD4A7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160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A5988F4-6698-7E46-A972-7BB830FFBF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3DA82D-BBA1-2B45-BD93-C74E33F55D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6471" y="525517"/>
            <a:ext cx="5134146" cy="5202621"/>
          </a:xfrm>
        </p:spPr>
        <p:txBody>
          <a:bodyPr anchor="ctr">
            <a:normAutofit/>
          </a:bodyPr>
          <a:lstStyle>
            <a:lvl1pPr>
              <a:lnSpc>
                <a:spcPct val="70000"/>
              </a:lnSpc>
              <a:defRPr sz="5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Longer Title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C8B59-014C-4F45-823D-0DBFA76BF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1384" y="431516"/>
            <a:ext cx="5293350" cy="6051478"/>
          </a:xfrm>
        </p:spPr>
        <p:txBody>
          <a:bodyPr/>
          <a:lstStyle>
            <a:lvl1pPr marL="347663" indent="-347663">
              <a:buClr>
                <a:srgbClr val="00B5BD"/>
              </a:buClr>
              <a:buFont typeface="System Font Regular"/>
              <a:buChar char="–"/>
              <a:tabLst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76225">
              <a:buClr>
                <a:srgbClr val="00B5BD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71550" indent="-285750">
              <a:buClr>
                <a:srgbClr val="00B5BD"/>
              </a:buClr>
              <a:buFont typeface="System Font Regular"/>
              <a:buChar char="–"/>
              <a:tabLst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258888" indent="-287338">
              <a:buClr>
                <a:srgbClr val="00B5BD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493838" indent="-234950">
              <a:buClr>
                <a:srgbClr val="00B5BD"/>
              </a:buClr>
              <a:buFont typeface="System Font Regular"/>
              <a:buChar char="–"/>
              <a:tabLst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7920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48DE5F9-8878-FB4F-984E-C463CA528E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5519"/>
          <a:stretch/>
        </p:blipFill>
        <p:spPr>
          <a:xfrm>
            <a:off x="0" y="0"/>
            <a:ext cx="420386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3DA82D-BBA1-2B45-BD93-C74E33F55D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6471" y="525517"/>
            <a:ext cx="3165137" cy="5202621"/>
          </a:xfrm>
        </p:spPr>
        <p:txBody>
          <a:bodyPr anchor="ctr">
            <a:normAutofit/>
          </a:bodyPr>
          <a:lstStyle>
            <a:lvl1pPr>
              <a:lnSpc>
                <a:spcPct val="70000"/>
              </a:lnSpc>
              <a:defRPr sz="5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Shorter</a:t>
            </a:r>
            <a:br>
              <a:rPr lang="en-US" dirty="0"/>
            </a:br>
            <a:r>
              <a:rPr lang="en-US" dirty="0"/>
              <a:t>Title </a:t>
            </a:r>
            <a:br>
              <a:rPr lang="en-US" dirty="0"/>
            </a:br>
            <a:r>
              <a:rPr lang="en-US" dirty="0"/>
              <a:t>Goes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C8B59-014C-4F45-823D-0DBFA76BF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9432" y="431516"/>
            <a:ext cx="7195302" cy="6051478"/>
          </a:xfrm>
        </p:spPr>
        <p:txBody>
          <a:bodyPr/>
          <a:lstStyle>
            <a:lvl1pPr marL="347663" indent="-347663">
              <a:buClr>
                <a:srgbClr val="00B5BD"/>
              </a:buClr>
              <a:buFont typeface="System Font Regular"/>
              <a:buChar char="–"/>
              <a:tabLst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76225">
              <a:buClr>
                <a:srgbClr val="00B5BD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71550" indent="-285750">
              <a:buClr>
                <a:srgbClr val="00B5BD"/>
              </a:buClr>
              <a:buFont typeface="System Font Regular"/>
              <a:buChar char="–"/>
              <a:tabLst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258888" indent="-287338">
              <a:buClr>
                <a:srgbClr val="00B5BD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493838" indent="-234950">
              <a:buClr>
                <a:srgbClr val="00B5BD"/>
              </a:buClr>
              <a:buFont typeface="System Font Regular"/>
              <a:buChar char="–"/>
              <a:tabLst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2744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7C8C6C-8B57-9342-8796-84E63CB739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461A639-5389-3C4C-A25A-39216A451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476" y="1504236"/>
            <a:ext cx="11225048" cy="755483"/>
          </a:xfrm>
        </p:spPr>
        <p:txBody>
          <a:bodyPr anchor="t">
            <a:noAutofit/>
          </a:bodyPr>
          <a:lstStyle>
            <a:lvl1pPr>
              <a:defRPr sz="5400" b="0" i="0">
                <a:solidFill>
                  <a:srgbClr val="00B5B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39D2B97-3B84-D245-8908-C34C938E5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476" y="2979506"/>
            <a:ext cx="11225048" cy="3495484"/>
          </a:xfrm>
        </p:spPr>
        <p:txBody>
          <a:bodyPr/>
          <a:lstStyle>
            <a:lvl1pPr marL="347663" indent="-347663">
              <a:buClr>
                <a:srgbClr val="00B5BD"/>
              </a:buClr>
              <a:buFont typeface="System Font Regular"/>
              <a:buChar char="–"/>
              <a:tabLst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76225">
              <a:buClr>
                <a:srgbClr val="00B5BD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71550" indent="-285750">
              <a:buClr>
                <a:srgbClr val="00B5BD"/>
              </a:buClr>
              <a:buFont typeface="System Font Regular"/>
              <a:buChar char="–"/>
              <a:tabLst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258888" indent="-287338">
              <a:buClr>
                <a:srgbClr val="00B5BD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493838" indent="-234950">
              <a:buClr>
                <a:srgbClr val="00B5BD"/>
              </a:buClr>
              <a:buFont typeface="System Font Regular"/>
              <a:buChar char="–"/>
              <a:tabLst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019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68B220-5922-E64E-925F-362CC621C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54954D-1EFB-B247-B473-D0F065BD2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5C5969-0228-2C42-B821-A7689CBFE5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DC3A8-10ED-3740-AF7C-1A4406E2A48C}" type="datetime1">
              <a:rPr lang="en-US" smtClean="0"/>
              <a:t>4/8/22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679227-BC3B-F34F-8F96-6A1B51A4B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49CF60-C005-4D47-A5AA-923FB51633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39742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4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2B256"/>
        </a:buClr>
        <a:buFont typeface="Arial" panose="020B0604020202020204" pitchFamily="34" charset="0"/>
        <a:buChar char="•"/>
        <a:defRPr sz="2800" b="0" i="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Aktiv Grotesk Light" panose="020B0404020202020204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2B256"/>
        </a:buClr>
        <a:buFont typeface="Arial" panose="020B0604020202020204" pitchFamily="34" charset="0"/>
        <a:buChar char="•"/>
        <a:defRPr sz="2400" b="0" i="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Aktiv Grotesk Light" panose="020B040402020202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2B256"/>
        </a:buClr>
        <a:buFont typeface="Arial" panose="020B0604020202020204" pitchFamily="34" charset="0"/>
        <a:buChar char="•"/>
        <a:defRPr sz="2000" b="0" i="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Aktiv Grotesk Light" panose="020B040402020202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2B256"/>
        </a:buClr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Aktiv Grotesk Light" panose="020B040402020202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2B256"/>
        </a:buClr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Aktiv Grotesk Light" panose="020B040402020202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6581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83619-83B2-6841-BF4F-D1AC82605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Title </a:t>
            </a:r>
            <a:br>
              <a:rPr lang="en-US" dirty="0"/>
            </a:br>
            <a:r>
              <a:rPr lang="en-US" dirty="0"/>
              <a:t>Goes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4F880-86F2-9244-A27E-9FD16B969B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Bullet one</a:t>
            </a:r>
          </a:p>
          <a:p>
            <a:r>
              <a:rPr lang="en-US" dirty="0"/>
              <a:t>Bullet two</a:t>
            </a:r>
          </a:p>
          <a:p>
            <a:r>
              <a:rPr lang="en-US" dirty="0"/>
              <a:t>Bullet three</a:t>
            </a:r>
          </a:p>
        </p:txBody>
      </p:sp>
    </p:spTree>
    <p:extLst>
      <p:ext uri="{BB962C8B-B14F-4D97-AF65-F5344CB8AC3E}">
        <p14:creationId xmlns:p14="http://schemas.microsoft.com/office/powerpoint/2010/main" val="3568041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98FCB-7B3E-604B-9FDE-22701AEC1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Title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57D75-033F-5149-A3E7-AD0D3F947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Bullet one</a:t>
            </a:r>
          </a:p>
          <a:p>
            <a:r>
              <a:rPr lang="en-US" dirty="0"/>
              <a:t>Bullet two</a:t>
            </a:r>
          </a:p>
          <a:p>
            <a:r>
              <a:rPr lang="en-US" dirty="0"/>
              <a:t>Bullet three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3982B2-A27A-5A49-8B79-14D2DB4AE90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9088" y="6364288"/>
            <a:ext cx="442912" cy="365125"/>
          </a:xfrm>
        </p:spPr>
        <p:txBody>
          <a:bodyPr/>
          <a:lstStyle/>
          <a:p>
            <a:fld id="{15C9CF00-FB8E-AA48-A2EB-23BCA54F67F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80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1B7F35BAB62E459D559428A31CA9C2" ma:contentTypeVersion="18" ma:contentTypeDescription="Create a new document." ma:contentTypeScope="" ma:versionID="17e2f4a2ad1881d57ffd08403939dde2">
  <xsd:schema xmlns:xsd="http://www.w3.org/2001/XMLSchema" xmlns:xs="http://www.w3.org/2001/XMLSchema" xmlns:p="http://schemas.microsoft.com/office/2006/metadata/properties" xmlns:ns1="http://schemas.microsoft.com/sharepoint/v3" xmlns:ns2="7f3cf475-0395-4332-a22f-87d7b85be7f2" xmlns:ns3="d5af13c4-72b1-41c9-8507-7e9ed24d93ac" targetNamespace="http://schemas.microsoft.com/office/2006/metadata/properties" ma:root="true" ma:fieldsID="8281bf19a820b09bf04122469932c4e1" ns1:_="" ns2:_="" ns3:_="">
    <xsd:import namespace="http://schemas.microsoft.com/sharepoint/v3"/>
    <xsd:import namespace="7f3cf475-0395-4332-a22f-87d7b85be7f2"/>
    <xsd:import namespace="d5af13c4-72b1-41c9-8507-7e9ed24d93a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1:_ip_UnifiedCompliancePolicyProperties" minOccurs="0"/>
                <xsd:element ref="ns1:_ip_UnifiedCompliancePolicyUIAc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3cf475-0395-4332-a22f-87d7b85be7f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af13c4-72b1-41c9-8507-7e9ed24d93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  <xsd:element name="Date" ma:index="25" nillable="true" ma:displayName="Date" ma:format="DateOnly" ma:internalName="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Date xmlns="d5af13c4-72b1-41c9-8507-7e9ed24d93ac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1E68201-E212-4802-966E-9E782ED26265}"/>
</file>

<file path=customXml/itemProps2.xml><?xml version="1.0" encoding="utf-8"?>
<ds:datastoreItem xmlns:ds="http://schemas.openxmlformats.org/officeDocument/2006/customXml" ds:itemID="{052EA523-7918-4F01-A103-A5E823B9E615}"/>
</file>

<file path=customXml/itemProps3.xml><?xml version="1.0" encoding="utf-8"?>
<ds:datastoreItem xmlns:ds="http://schemas.openxmlformats.org/officeDocument/2006/customXml" ds:itemID="{A6030C92-1A42-44B9-B9A1-C3245C522782}"/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21</Words>
  <Application>Microsoft Macintosh PowerPoint</Application>
  <PresentationFormat>Widescreen</PresentationFormat>
  <Paragraphs>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System Font Regular</vt:lpstr>
      <vt:lpstr>Office Theme</vt:lpstr>
      <vt:lpstr>PowerPoint Presentation</vt:lpstr>
      <vt:lpstr>Title  Goes  Here</vt:lpstr>
      <vt:lpstr>Title Goes Here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ottavan 2</dc:creator>
  <cp:lastModifiedBy>jenni caughy</cp:lastModifiedBy>
  <cp:revision>49</cp:revision>
  <dcterms:created xsi:type="dcterms:W3CDTF">2022-02-15T14:37:30Z</dcterms:created>
  <dcterms:modified xsi:type="dcterms:W3CDTF">2022-04-08T14:30:17Z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0x010100381B7F35BAB62E459D559428A31CA9C2</vt:lpwstr>
  </property>
</Properties>
</file>